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mund Hejlskov Bertelsen" userId="4705a931-9e4a-42ec-bffe-cf90bdb28242" providerId="ADAL" clId="{7BA85979-CC84-4B0A-A67E-8E81C6ED3AA2}"/>
    <pc:docChg chg="modSld">
      <pc:chgData name="Asmund Hejlskov Bertelsen" userId="4705a931-9e4a-42ec-bffe-cf90bdb28242" providerId="ADAL" clId="{7BA85979-CC84-4B0A-A67E-8E81C6ED3AA2}" dt="2024-05-15T06:55:25.130" v="8" actId="1076"/>
      <pc:docMkLst>
        <pc:docMk/>
      </pc:docMkLst>
      <pc:sldChg chg="addSp modSp mod">
        <pc:chgData name="Asmund Hejlskov Bertelsen" userId="4705a931-9e4a-42ec-bffe-cf90bdb28242" providerId="ADAL" clId="{7BA85979-CC84-4B0A-A67E-8E81C6ED3AA2}" dt="2024-05-15T06:55:25.130" v="8" actId="1076"/>
        <pc:sldMkLst>
          <pc:docMk/>
          <pc:sldMk cId="3501893908" sldId="256"/>
        </pc:sldMkLst>
        <pc:picChg chg="add mod">
          <ac:chgData name="Asmund Hejlskov Bertelsen" userId="4705a931-9e4a-42ec-bffe-cf90bdb28242" providerId="ADAL" clId="{7BA85979-CC84-4B0A-A67E-8E81C6ED3AA2}" dt="2024-05-15T06:55:25.130" v="8" actId="1076"/>
          <ac:picMkLst>
            <pc:docMk/>
            <pc:sldMk cId="3501893908" sldId="256"/>
            <ac:picMk id="3" creationId="{3A6BAEED-0F2F-613F-2E41-0C40FE2AFC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648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159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701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66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77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537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27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463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345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3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87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4DC1-7260-4B6E-8897-DC5528A05336}" type="datetimeFigureOut">
              <a:rPr lang="da-DK" smtClean="0"/>
              <a:t>22-08-2024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ADF9-098B-495C-8FA6-A73A7CA7D4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98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0FE343F3-1C7A-8E81-509E-7FDBA588D5C5}"/>
              </a:ext>
            </a:extLst>
          </p:cNvPr>
          <p:cNvSpPr txBox="1"/>
          <p:nvPr/>
        </p:nvSpPr>
        <p:spPr>
          <a:xfrm>
            <a:off x="318976" y="861953"/>
            <a:ext cx="8963247" cy="11406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b="1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Hvordan bliver biblioteket verdens fedeste sted, sådan at børn mellem 10 – 12 år også vil hænge ud der i fritiden?</a:t>
            </a:r>
            <a:endParaRPr lang="da-DK" sz="4400" kern="1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2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spørgsmål har eleverne fra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2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4., 5. og 6. klasse på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200" b="1" kern="10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Byskolen Gnist </a:t>
            </a:r>
            <a:r>
              <a:rPr lang="da-DK" sz="42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hjulpet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200" b="1" kern="10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Aarhus Bibliotekerne</a:t>
            </a:r>
            <a:r>
              <a:rPr lang="da-DK" sz="42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med svar på.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På udstillingen kan du læse om og se deres ideer.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44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 fornøjelse!</a:t>
            </a:r>
          </a:p>
          <a:p>
            <a:endParaRPr lang="da-DK"/>
          </a:p>
        </p:txBody>
      </p:sp>
      <p:pic>
        <p:nvPicPr>
          <p:cNvPr id="3" name="Billede 2" descr="Et billede, der indeholder Font/skrifttype, symbol, Grafik, tekst&#10;&#10;Automatisk genereret beskrivelse">
            <a:extLst>
              <a:ext uri="{FF2B5EF4-FFF2-40B4-BE49-F238E27FC236}">
                <a16:creationId xmlns:a16="http://schemas.microsoft.com/office/drawing/2014/main" id="{3A6BAEED-0F2F-613F-2E41-0C40FE2AF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893" y="11254918"/>
            <a:ext cx="3282214" cy="136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9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11f37-851b-4718-8c56-358ee30490e9">
      <Terms xmlns="http://schemas.microsoft.com/office/infopath/2007/PartnerControls"/>
    </lcf76f155ced4ddcb4097134ff3c332f>
    <TaxCatchAll xmlns="fee8b672-93f8-4b7b-af72-43ea33f7997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0EFA94C9042B41A2CE333C85F49F3C" ma:contentTypeVersion="18" ma:contentTypeDescription="Opret et nyt dokument." ma:contentTypeScope="" ma:versionID="37ae593a64674495a1575c7f45e2dff9">
  <xsd:schema xmlns:xsd="http://www.w3.org/2001/XMLSchema" xmlns:xs="http://www.w3.org/2001/XMLSchema" xmlns:p="http://schemas.microsoft.com/office/2006/metadata/properties" xmlns:ns2="91c11f37-851b-4718-8c56-358ee30490e9" xmlns:ns3="fee8b672-93f8-4b7b-af72-43ea33f79978" targetNamespace="http://schemas.microsoft.com/office/2006/metadata/properties" ma:root="true" ma:fieldsID="d8d8d31146386b360b844471257e2cfd" ns2:_="" ns3:_="">
    <xsd:import namespace="91c11f37-851b-4718-8c56-358ee30490e9"/>
    <xsd:import namespace="fee8b672-93f8-4b7b-af72-43ea33f79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11f37-851b-4718-8c56-358ee30490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e8b672-93f8-4b7b-af72-43ea33f79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7613bc-2ab8-4279-9fc3-22276bfefe7a}" ma:internalName="TaxCatchAll" ma:showField="CatchAllData" ma:web="fee8b672-93f8-4b7b-af72-43ea33f799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9CB441-C5A6-41EB-88DC-34AB749143B4}">
  <ds:schemaRefs>
    <ds:schemaRef ds:uri="91c11f37-851b-4718-8c56-358ee30490e9"/>
    <ds:schemaRef ds:uri="fee8b672-93f8-4b7b-af72-43ea33f7997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0D2658-50C8-4B34-93AC-1B6FC8EA3C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A3AC62-181D-4DF3-BB50-26AB31F00727}">
  <ds:schemaRefs>
    <ds:schemaRef ds:uri="91c11f37-851b-4718-8c56-358ee30490e9"/>
    <ds:schemaRef ds:uri="fee8b672-93f8-4b7b-af72-43ea33f799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63</Words>
  <Application>Microsoft Office PowerPoint</Application>
  <PresentationFormat>A3-papir (297 x 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Aarhus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Asmund Hejlskov Bertelsen</dc:creator>
  <cp:lastModifiedBy>Asmund Hejlskov Bertelsen</cp:lastModifiedBy>
  <cp:revision>1</cp:revision>
  <cp:lastPrinted>2024-05-15T06:47:12Z</cp:lastPrinted>
  <dcterms:created xsi:type="dcterms:W3CDTF">2024-05-14T17:41:42Z</dcterms:created>
  <dcterms:modified xsi:type="dcterms:W3CDTF">2024-08-22T09:02:38Z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0x0101003A0EFA94C9042B41A2CE333C85F49F3C</vt:lpwstr>
  </property>
  <property fmtid="{D5CDD505-2E9C-101B-9397-08002B2CF9AE}" pid="3" name="MediaServiceImageTags">
    <vt:lpwstr/>
  </property>
</Properties>
</file>